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60006b1b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60006b1b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60006b1b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60006b1b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60006b1b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360006b1b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60006b1b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360006b1b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360006b1b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360006b1b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60006b1b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360006b1b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60006b1bf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360006b1bf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60006b1bf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60006b1bf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60006b1bf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60006b1bf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1890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the Modes Page</a:t>
            </a:r>
            <a:r>
              <a:rPr lang="en-GB"/>
              <a:t> in the Skydance App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7358" y="134625"/>
            <a:ext cx="2753292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125" y="152400"/>
            <a:ext cx="223573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05000" y="1275750"/>
            <a:ext cx="292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This is the first page you will see when you enter the skydance app.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7358" y="134625"/>
            <a:ext cx="2753292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125" y="152400"/>
            <a:ext cx="223573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/>
          <p:nvPr/>
        </p:nvSpPr>
        <p:spPr>
          <a:xfrm rot="10800000">
            <a:off x="4839732" y="992329"/>
            <a:ext cx="901200" cy="151800"/>
          </a:xfrm>
          <a:prstGeom prst="rightArrow">
            <a:avLst>
              <a:gd fmla="val 33300" name="adj1"/>
              <a:gd fmla="val 112469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405000" y="1275750"/>
            <a:ext cx="292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Click anywhere on this bar to begin customizing your lights.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7358" y="134625"/>
            <a:ext cx="2753292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125" y="152400"/>
            <a:ext cx="223573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405000" y="1275750"/>
            <a:ext cx="292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Doing this will take you to the “Static colour” page.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7358" y="134625"/>
            <a:ext cx="2753292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125" y="152400"/>
            <a:ext cx="223573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405000" y="1275750"/>
            <a:ext cx="292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Click on the “Mode” icon on the bottom toggle bar.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7"/>
          <p:cNvSpPr/>
          <p:nvPr/>
        </p:nvSpPr>
        <p:spPr>
          <a:xfrm rot="10800000">
            <a:off x="4222107" y="4546204"/>
            <a:ext cx="901200" cy="151800"/>
          </a:xfrm>
          <a:prstGeom prst="rightArrow">
            <a:avLst>
              <a:gd fmla="val 33300" name="adj1"/>
              <a:gd fmla="val 112469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7358" y="134625"/>
            <a:ext cx="2753292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125" y="152400"/>
            <a:ext cx="223573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405000" y="1275750"/>
            <a:ext cx="2926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Now you are on the “Mode” page.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There are 32 preset modes that you can </a:t>
            </a:r>
            <a:r>
              <a:rPr lang="en-GB">
                <a:solidFill>
                  <a:schemeClr val="dk1"/>
                </a:solidFill>
              </a:rPr>
              <a:t>choose</a:t>
            </a:r>
            <a:r>
              <a:rPr lang="en-GB">
                <a:solidFill>
                  <a:schemeClr val="dk1"/>
                </a:solidFill>
              </a:rPr>
              <a:t> from on this page.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7358" y="134625"/>
            <a:ext cx="2753292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405000" y="1275750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7358" y="134625"/>
            <a:ext cx="2753292" cy="10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4125" y="152400"/>
            <a:ext cx="223573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405000" y="1275750"/>
            <a:ext cx="2926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First, select a mode that you want displayed on your house. We chose mode 11.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405000" y="1275750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7358" y="134625"/>
            <a:ext cx="2753292" cy="10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4125" y="152400"/>
            <a:ext cx="223573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405000" y="1275750"/>
            <a:ext cx="2926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</a:t>
            </a:r>
            <a:r>
              <a:rPr lang="en-GB">
                <a:solidFill>
                  <a:schemeClr val="dk1"/>
                </a:solidFill>
              </a:rPr>
              <a:t>ow you can set your desired speed and brightness of the mode using these sliders.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9" name="Google Shape;109;p20"/>
          <p:cNvSpPr/>
          <p:nvPr/>
        </p:nvSpPr>
        <p:spPr>
          <a:xfrm rot="10800000">
            <a:off x="5626382" y="4274354"/>
            <a:ext cx="901200" cy="151800"/>
          </a:xfrm>
          <a:prstGeom prst="rightArrow">
            <a:avLst>
              <a:gd fmla="val 33300" name="adj1"/>
              <a:gd fmla="val 112469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/>
          <p:nvPr/>
        </p:nvSpPr>
        <p:spPr>
          <a:xfrm rot="10800000">
            <a:off x="5626382" y="4040479"/>
            <a:ext cx="901200" cy="151800"/>
          </a:xfrm>
          <a:prstGeom prst="rightArrow">
            <a:avLst>
              <a:gd fmla="val 33300" name="adj1"/>
              <a:gd fmla="val 112469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/>
        </p:nvSpPr>
        <p:spPr>
          <a:xfrm>
            <a:off x="405000" y="1275750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7358" y="134625"/>
            <a:ext cx="2753292" cy="10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405000" y="1275750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2750" y="106113"/>
            <a:ext cx="2278501" cy="493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405000" y="1275750"/>
            <a:ext cx="2926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We set our speed to 3, and our brightness to 70%. If you want your effect to stop moving completely you can click here to pause it.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0" name="Google Shape;120;p21"/>
          <p:cNvSpPr/>
          <p:nvPr/>
        </p:nvSpPr>
        <p:spPr>
          <a:xfrm rot="10800000">
            <a:off x="5190007" y="3852279"/>
            <a:ext cx="901200" cy="151800"/>
          </a:xfrm>
          <a:prstGeom prst="rightArrow">
            <a:avLst>
              <a:gd fmla="val 33300" name="adj1"/>
              <a:gd fmla="val 112469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