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2a5e87c2c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32a5e87c2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2a5e87c2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2a5e87c2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2a5e87c2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2a5e87c2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2a5e87c2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2a5e87c2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32a5e87c2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32a5e87c2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2a5e87c2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2a5e87c2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32a5e87c2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32a5e87c2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32a5e87c2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32a5e87c2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2a5e87c2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2a5e87c2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2a5e87c2c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2a5e87c2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32a5e87c2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32a5e87c2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2a5e87c2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2a5e87c2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2a5e87c2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2a5e87c2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2a5e87c2c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32a5e87c2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997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Setting Timers in the Skydance App</a:t>
            </a:r>
            <a:endParaRPr/>
          </a:p>
        </p:txBody>
      </p:sp>
      <p:pic>
        <p:nvPicPr>
          <p:cNvPr id="55" name="Google Shape;55;p13"/>
          <p:cNvPicPr preferRelativeResize="0"/>
          <p:nvPr/>
        </p:nvPicPr>
        <p:blipFill>
          <a:blip r:embed="rId3">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121" name="Google Shape;121;p22"/>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Make the changes that you want and click “OK”.</a:t>
            </a:r>
            <a:endParaRPr>
              <a:solidFill>
                <a:schemeClr val="dk1"/>
              </a:solidFill>
            </a:endParaRPr>
          </a:p>
        </p:txBody>
      </p:sp>
      <p:sp>
        <p:nvSpPr>
          <p:cNvPr id="122" name="Google Shape;122;p22"/>
          <p:cNvSpPr/>
          <p:nvPr/>
        </p:nvSpPr>
        <p:spPr>
          <a:xfrm rot="10800000">
            <a:off x="5334482" y="4576804"/>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2"/>
          <p:cNvPicPr preferRelativeResize="0"/>
          <p:nvPr/>
        </p:nvPicPr>
        <p:blipFill>
          <a:blip r:embed="rId4">
            <a:alphaModFix/>
          </a:blip>
          <a:stretch>
            <a:fillRect/>
          </a:stretch>
        </p:blipFill>
        <p:spPr>
          <a:xfrm>
            <a:off x="6267358" y="134625"/>
            <a:ext cx="2753292" cy="1003800"/>
          </a:xfrm>
          <a:prstGeom prst="rect">
            <a:avLst/>
          </a:prstGeom>
          <a:noFill/>
          <a:ln>
            <a:noFill/>
          </a:ln>
        </p:spPr>
      </p:pic>
      <p:sp>
        <p:nvSpPr>
          <p:cNvPr id="124" name="Google Shape;124;p22"/>
          <p:cNvSpPr txBox="1"/>
          <p:nvPr/>
        </p:nvSpPr>
        <p:spPr>
          <a:xfrm>
            <a:off x="405000" y="2356825"/>
            <a:ext cx="2926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This timer is set to come on at 7:30pm, and go off at 11:59pm. It will do this from Monday to Friday.</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130" name="Google Shape;130;p23"/>
          <p:cNvSpPr txBox="1"/>
          <p:nvPr/>
        </p:nvSpPr>
        <p:spPr>
          <a:xfrm>
            <a:off x="405000" y="1275750"/>
            <a:ext cx="292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The second thing to edit when setting a timer is the mode or effect that you </a:t>
            </a:r>
            <a:r>
              <a:rPr lang="en-GB">
                <a:solidFill>
                  <a:schemeClr val="dk1"/>
                </a:solidFill>
              </a:rPr>
              <a:t>want the timer to display. To do this click on this bar.</a:t>
            </a:r>
            <a:endParaRPr>
              <a:solidFill>
                <a:schemeClr val="dk1"/>
              </a:solidFill>
            </a:endParaRPr>
          </a:p>
        </p:txBody>
      </p:sp>
      <p:sp>
        <p:nvSpPr>
          <p:cNvPr id="131" name="Google Shape;131;p23"/>
          <p:cNvSpPr/>
          <p:nvPr/>
        </p:nvSpPr>
        <p:spPr>
          <a:xfrm rot="10800000">
            <a:off x="5375282" y="1025329"/>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3"/>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nvSpPr>
        <p:spPr>
          <a:xfrm>
            <a:off x="405000" y="1275750"/>
            <a:ext cx="292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You will be taken to this screen where you can select any mode, loop or scene. Chose one and then click “OK”.</a:t>
            </a:r>
            <a:endParaRPr>
              <a:solidFill>
                <a:schemeClr val="dk1"/>
              </a:solidFill>
            </a:endParaRPr>
          </a:p>
        </p:txBody>
      </p:sp>
      <p:pic>
        <p:nvPicPr>
          <p:cNvPr id="138" name="Google Shape;138;p24"/>
          <p:cNvPicPr preferRelativeResize="0"/>
          <p:nvPr/>
        </p:nvPicPr>
        <p:blipFill>
          <a:blip r:embed="rId3">
            <a:alphaModFix/>
          </a:blip>
          <a:stretch>
            <a:fillRect/>
          </a:stretch>
        </p:blipFill>
        <p:spPr>
          <a:xfrm>
            <a:off x="3454125" y="152400"/>
            <a:ext cx="2235739" cy="4838700"/>
          </a:xfrm>
          <a:prstGeom prst="rect">
            <a:avLst/>
          </a:prstGeom>
          <a:noFill/>
          <a:ln cap="flat" cmpd="sng" w="9525">
            <a:solidFill>
              <a:schemeClr val="lt1"/>
            </a:solidFill>
            <a:prstDash val="solid"/>
            <a:round/>
            <a:headEnd len="sm" w="sm" type="none"/>
            <a:tailEnd len="sm" w="sm" type="none"/>
          </a:ln>
        </p:spPr>
      </p:pic>
      <p:sp>
        <p:nvSpPr>
          <p:cNvPr id="139" name="Google Shape;139;p24"/>
          <p:cNvSpPr/>
          <p:nvPr/>
        </p:nvSpPr>
        <p:spPr>
          <a:xfrm rot="10800000">
            <a:off x="5334482" y="4576804"/>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24"/>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5"/>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146" name="Google Shape;146;p25"/>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Now click on this toggle to make sure that your timer is turned on.</a:t>
            </a:r>
            <a:endParaRPr>
              <a:solidFill>
                <a:schemeClr val="dk1"/>
              </a:solidFill>
            </a:endParaRPr>
          </a:p>
        </p:txBody>
      </p:sp>
      <p:sp>
        <p:nvSpPr>
          <p:cNvPr id="147" name="Google Shape;147;p25"/>
          <p:cNvSpPr/>
          <p:nvPr/>
        </p:nvSpPr>
        <p:spPr>
          <a:xfrm rot="10800000">
            <a:off x="5599807" y="719179"/>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5"/>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154" name="Google Shape;154;p26"/>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Lastly, click on the “play” button to activate your timer.</a:t>
            </a:r>
            <a:endParaRPr>
              <a:solidFill>
                <a:schemeClr val="dk1"/>
              </a:solidFill>
            </a:endParaRPr>
          </a:p>
        </p:txBody>
      </p:sp>
      <p:sp>
        <p:nvSpPr>
          <p:cNvPr id="155" name="Google Shape;155;p26"/>
          <p:cNvSpPr/>
          <p:nvPr/>
        </p:nvSpPr>
        <p:spPr>
          <a:xfrm rot="10800000">
            <a:off x="5344657" y="4321679"/>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26"/>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162" name="Google Shape;162;p27"/>
          <p:cNvSpPr txBox="1"/>
          <p:nvPr/>
        </p:nvSpPr>
        <p:spPr>
          <a:xfrm>
            <a:off x="405000" y="1275750"/>
            <a:ext cx="29262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It should say “Load success”, if it </a:t>
            </a:r>
            <a:r>
              <a:rPr lang="en-GB">
                <a:solidFill>
                  <a:schemeClr val="dk1"/>
                </a:solidFill>
              </a:rPr>
              <a:t>doesn't</a:t>
            </a:r>
            <a:r>
              <a:rPr lang="en-GB">
                <a:solidFill>
                  <a:schemeClr val="dk1"/>
                </a:solidFill>
              </a:rPr>
              <a:t> then click the “play” button again. After it says “Load success” close out of the app. Clicking “play” should be the last thing you do in the app or your timers will not work.</a:t>
            </a:r>
            <a:endParaRPr>
              <a:solidFill>
                <a:schemeClr val="dk1"/>
              </a:solidFill>
            </a:endParaRPr>
          </a:p>
        </p:txBody>
      </p:sp>
      <p:pic>
        <p:nvPicPr>
          <p:cNvPr id="163" name="Google Shape;163;p27"/>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61" name="Google Shape;61;p14"/>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This is the first page you will see when you enter the skydance app.</a:t>
            </a:r>
            <a:endParaRPr>
              <a:solidFill>
                <a:schemeClr val="dk1"/>
              </a:solidFill>
            </a:endParaRPr>
          </a:p>
        </p:txBody>
      </p:sp>
      <p:pic>
        <p:nvPicPr>
          <p:cNvPr id="62" name="Google Shape;62;p14"/>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68" name="Google Shape;68;p15"/>
          <p:cNvSpPr/>
          <p:nvPr/>
        </p:nvSpPr>
        <p:spPr>
          <a:xfrm rot="10800000">
            <a:off x="4839732" y="992329"/>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Click anywhere on this bar to begin customizing your lights.</a:t>
            </a:r>
            <a:endParaRPr>
              <a:solidFill>
                <a:schemeClr val="dk1"/>
              </a:solidFill>
            </a:endParaRPr>
          </a:p>
        </p:txBody>
      </p:sp>
      <p:pic>
        <p:nvPicPr>
          <p:cNvPr id="70" name="Google Shape;70;p15"/>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76" name="Google Shape;76;p16"/>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Doing this will take you to the “Static colour” page.</a:t>
            </a:r>
            <a:endParaRPr>
              <a:solidFill>
                <a:schemeClr val="dk1"/>
              </a:solidFill>
            </a:endParaRPr>
          </a:p>
        </p:txBody>
      </p:sp>
      <p:pic>
        <p:nvPicPr>
          <p:cNvPr id="77" name="Google Shape;77;p16"/>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83" name="Google Shape;83;p17"/>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Click on the “Timer” icon on the bottom toggle bar.</a:t>
            </a:r>
            <a:endParaRPr>
              <a:solidFill>
                <a:schemeClr val="dk1"/>
              </a:solidFill>
            </a:endParaRPr>
          </a:p>
        </p:txBody>
      </p:sp>
      <p:sp>
        <p:nvSpPr>
          <p:cNvPr id="84" name="Google Shape;84;p17"/>
          <p:cNvSpPr/>
          <p:nvPr/>
        </p:nvSpPr>
        <p:spPr>
          <a:xfrm rot="10800000">
            <a:off x="5140582" y="4566629"/>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7"/>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91" name="Google Shape;91;p18"/>
          <p:cNvSpPr txBox="1"/>
          <p:nvPr/>
        </p:nvSpPr>
        <p:spPr>
          <a:xfrm>
            <a:off x="405000" y="1275750"/>
            <a:ext cx="292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You are now on the “Timer” page.</a:t>
            </a:r>
            <a:endParaRPr>
              <a:solidFill>
                <a:schemeClr val="dk1"/>
              </a:solidFill>
            </a:endParaRPr>
          </a:p>
        </p:txBody>
      </p:sp>
      <p:pic>
        <p:nvPicPr>
          <p:cNvPr id="92" name="Google Shape;92;p18"/>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98" name="Google Shape;98;p19"/>
          <p:cNvSpPr txBox="1"/>
          <p:nvPr/>
        </p:nvSpPr>
        <p:spPr>
          <a:xfrm>
            <a:off x="405000" y="1275750"/>
            <a:ext cx="292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Use these buttons to add or subtract timers.</a:t>
            </a:r>
            <a:endParaRPr>
              <a:solidFill>
                <a:schemeClr val="dk1"/>
              </a:solidFill>
            </a:endParaRPr>
          </a:p>
        </p:txBody>
      </p:sp>
      <p:sp>
        <p:nvSpPr>
          <p:cNvPr id="99" name="Google Shape;99;p19"/>
          <p:cNvSpPr/>
          <p:nvPr/>
        </p:nvSpPr>
        <p:spPr>
          <a:xfrm>
            <a:off x="2701482" y="4311479"/>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9"/>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106" name="Google Shape;106;p20"/>
          <p:cNvSpPr txBox="1"/>
          <p:nvPr/>
        </p:nvSpPr>
        <p:spPr>
          <a:xfrm>
            <a:off x="405000" y="1275750"/>
            <a:ext cx="292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The first thing to edit when setting a timer is the time that you want your lights to come on and turn off. Click here to edit this.</a:t>
            </a:r>
            <a:endParaRPr>
              <a:solidFill>
                <a:schemeClr val="dk1"/>
              </a:solidFill>
            </a:endParaRPr>
          </a:p>
        </p:txBody>
      </p:sp>
      <p:sp>
        <p:nvSpPr>
          <p:cNvPr id="107" name="Google Shape;107;p20"/>
          <p:cNvSpPr/>
          <p:nvPr/>
        </p:nvSpPr>
        <p:spPr>
          <a:xfrm rot="10800000">
            <a:off x="4905832" y="841654"/>
            <a:ext cx="901200" cy="151800"/>
          </a:xfrm>
          <a:prstGeom prst="rightArrow">
            <a:avLst>
              <a:gd fmla="val 33300" name="adj1"/>
              <a:gd fmla="val 112469"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20"/>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3454125" y="152400"/>
            <a:ext cx="2235739" cy="4838700"/>
          </a:xfrm>
          <a:prstGeom prst="rect">
            <a:avLst/>
          </a:prstGeom>
          <a:noFill/>
          <a:ln>
            <a:noFill/>
          </a:ln>
        </p:spPr>
      </p:pic>
      <p:sp>
        <p:nvSpPr>
          <p:cNvPr id="114" name="Google Shape;114;p21"/>
          <p:cNvSpPr txBox="1"/>
          <p:nvPr/>
        </p:nvSpPr>
        <p:spPr>
          <a:xfrm>
            <a:off x="405000" y="1275750"/>
            <a:ext cx="292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This will take you the “time” page. Here you will set start times, end times, and days of the week that you want the timer active for.</a:t>
            </a:r>
            <a:endParaRPr>
              <a:solidFill>
                <a:schemeClr val="dk1"/>
              </a:solidFill>
            </a:endParaRPr>
          </a:p>
        </p:txBody>
      </p:sp>
      <p:pic>
        <p:nvPicPr>
          <p:cNvPr id="115" name="Google Shape;115;p21"/>
          <p:cNvPicPr preferRelativeResize="0"/>
          <p:nvPr/>
        </p:nvPicPr>
        <p:blipFill>
          <a:blip r:embed="rId4">
            <a:alphaModFix/>
          </a:blip>
          <a:stretch>
            <a:fillRect/>
          </a:stretch>
        </p:blipFill>
        <p:spPr>
          <a:xfrm>
            <a:off x="6267358" y="134625"/>
            <a:ext cx="2753292" cy="100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